
<file path=[Content_Types].xml><?xml version="1.0" encoding="utf-8"?>
<Types xmlns="http://schemas.openxmlformats.org/package/2006/content-types">
  <Default Extension="jpeg" ContentType="image/jpe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3"/>
    <p:sldId id="257" r:id="rId4"/>
    <p:sldId id="266" r:id="rId5"/>
    <p:sldId id="261" r:id="rId6"/>
    <p:sldId id="294" r:id="rId7"/>
    <p:sldId id="309" r:id="rId8"/>
    <p:sldId id="298" r:id="rId9"/>
    <p:sldId id="311" r:id="rId11"/>
    <p:sldId id="308" r:id="rId12"/>
    <p:sldId id="333" r:id="rId13"/>
    <p:sldId id="310" r:id="rId14"/>
    <p:sldId id="295" r:id="rId15"/>
    <p:sldId id="297" r:id="rId16"/>
    <p:sldId id="313" r:id="rId17"/>
    <p:sldId id="324" r:id="rId18"/>
    <p:sldId id="293" r:id="rId19"/>
    <p:sldId id="307" r:id="rId20"/>
    <p:sldId id="305" r:id="rId21"/>
    <p:sldId id="300" r:id="rId22"/>
    <p:sldId id="299" r:id="rId23"/>
    <p:sldId id="312" r:id="rId24"/>
    <p:sldId id="29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6" autoAdjust="0"/>
    <p:restoredTop sz="89142"/>
  </p:normalViewPr>
  <p:slideViewPr>
    <p:cSldViewPr snapToGrid="0">
      <p:cViewPr varScale="1">
        <p:scale>
          <a:sx n="127" d="100"/>
          <a:sy n="127" d="100"/>
        </p:scale>
        <p:origin x="200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2.jpe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6.tiff>
</file>

<file path=ppt/media/image7.jpeg>
</file>

<file path=ppt/media/image7.tiff>
</file>

<file path=ppt/media/image8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FD994-C6B7-394C-BB8E-681C0B5D6DBA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AC2E57-9C56-8B47-B9FB-57DFBB5AF09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</a:t>
            </a:r>
            <a:r>
              <a:rPr lang="zh-CN" altLang="en-US" dirty="0"/>
              <a:t>盘、</a:t>
            </a:r>
            <a:r>
              <a:rPr lang="en-US" altLang="zh-CN" dirty="0"/>
              <a:t>ICQ</a:t>
            </a:r>
            <a:r>
              <a:rPr lang="zh-CN" altLang="en-US" dirty="0"/>
              <a:t>（</a:t>
            </a:r>
            <a:r>
              <a:rPr lang="en-US" altLang="zh-CN" dirty="0"/>
              <a:t>QQ</a:t>
            </a:r>
            <a:r>
              <a:rPr lang="zh-CN" altLang="en-US" dirty="0"/>
              <a:t>的前身）、</a:t>
            </a:r>
            <a:r>
              <a:rPr lang="en-US" altLang="zh-CN" dirty="0"/>
              <a:t>intel</a:t>
            </a:r>
            <a:r>
              <a:rPr lang="zh-CN" altLang="en-US" dirty="0"/>
              <a:t>芯片、思科路由器、惠普、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AC2E57-9C56-8B47-B9FB-57DFBB5AF09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淡水一半以上来自大海</a:t>
            </a:r>
            <a:endParaRPr lang="en-US" altLang="zh-CN" dirty="0"/>
          </a:p>
          <a:p>
            <a:r>
              <a:rPr lang="zh-CN" altLang="en-US" dirty="0"/>
              <a:t>滴灌技术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AC2E57-9C56-8B47-B9FB-57DFBB5AF09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2017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月，特朗普承认耶路撒冷为以色列首都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AC2E57-9C56-8B47-B9FB-57DFBB5AF09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Talpiot</a:t>
            </a:r>
            <a:r>
              <a:rPr lang="zh-CN" altLang="en-US" dirty="0"/>
              <a:t>部门来自第四次中东战争（赎罪日战争）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AC2E57-9C56-8B47-B9FB-57DFBB5AF09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AC2E57-9C56-8B47-B9FB-57DFBB5AF09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9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9020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9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9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9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90204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9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9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1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1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/>
              <a:t>传奇以色列</a:t>
            </a:r>
            <a:endParaRPr 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赖东方 </a:t>
            </a:r>
            <a:r>
              <a:rPr lang="en-US" altLang="zh-CN" dirty="0"/>
              <a:t>2019-1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部分科技</a:t>
            </a:r>
            <a:r>
              <a:rPr lang="zh-CN" altLang="en-US">
                <a:sym typeface="+mn-ea"/>
              </a:rPr>
              <a:t>产业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芯片公司：</a:t>
            </a:r>
            <a:r>
              <a:rPr lang="en-US" altLang="zh-CN"/>
              <a:t>160+</a:t>
            </a:r>
            <a:endParaRPr lang="en-US" altLang="zh-CN"/>
          </a:p>
          <a:p>
            <a:r>
              <a:rPr lang="en-US" altLang="zh-CN"/>
              <a:t>U</a:t>
            </a:r>
            <a:r>
              <a:rPr lang="zh-CN" altLang="en-US"/>
              <a:t>盘</a:t>
            </a:r>
            <a:endParaRPr lang="zh-CN" altLang="en-US"/>
          </a:p>
          <a:p>
            <a:r>
              <a:rPr lang="zh-CN" altLang="en-US"/>
              <a:t>移动电话</a:t>
            </a:r>
            <a:endParaRPr lang="zh-CN" altLang="en-US"/>
          </a:p>
          <a:p>
            <a:r>
              <a:rPr lang="zh-CN" altLang="en-US"/>
              <a:t>蓝牙芯片</a:t>
            </a:r>
            <a:endParaRPr lang="zh-CN" altLang="en-US"/>
          </a:p>
          <a:p>
            <a:r>
              <a:rPr lang="zh-CN" altLang="en-US"/>
              <a:t>奔腾处理器</a:t>
            </a:r>
            <a:endParaRPr lang="zh-CN" altLang="en-US"/>
          </a:p>
          <a:p>
            <a:r>
              <a:rPr lang="zh-CN" altLang="en-US"/>
              <a:t>思科</a:t>
            </a:r>
            <a:endParaRPr lang="zh-CN" altLang="en-US"/>
          </a:p>
          <a:p>
            <a:r>
              <a:rPr lang="zh-CN" altLang="en-US"/>
              <a:t>惠普</a:t>
            </a:r>
            <a:endParaRPr lang="en-US" altLang="zh-CN"/>
          </a:p>
          <a:p>
            <a:r>
              <a:rPr lang="en-US" altLang="zh-CN"/>
              <a:t>ICQ</a:t>
            </a:r>
            <a:endParaRPr lang="en-US" altLang="zh-CN"/>
          </a:p>
          <a:p>
            <a:r>
              <a:rPr lang="en-US" altLang="zh-CN"/>
              <a:t>谷歌的搜索算法</a:t>
            </a:r>
            <a:endParaRPr lang="en-US" altLang="zh-CN"/>
          </a:p>
          <a:p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58380" y="624205"/>
            <a:ext cx="2171700" cy="2171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5" y="3154045"/>
            <a:ext cx="3265170" cy="17367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0885" y="3154045"/>
            <a:ext cx="990600" cy="12065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8050" y="483870"/>
            <a:ext cx="2184400" cy="15621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以色列的教育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人均藏书量和阅读量世界第一</a:t>
            </a:r>
            <a:endParaRPr lang="en-US" altLang="zh-CN" dirty="0"/>
          </a:p>
          <a:p>
            <a:r>
              <a:rPr lang="zh-CN" altLang="en-US" dirty="0"/>
              <a:t>人均每年读书量</a:t>
            </a:r>
            <a:r>
              <a:rPr lang="en-US" altLang="zh-CN" dirty="0"/>
              <a:t>64</a:t>
            </a:r>
            <a:r>
              <a:rPr lang="zh-CN" altLang="en-US" dirty="0"/>
              <a:t>本</a:t>
            </a:r>
            <a:endParaRPr lang="en-US" altLang="zh-CN" dirty="0"/>
          </a:p>
          <a:p>
            <a:r>
              <a:rPr lang="zh-CN" altLang="en-US" dirty="0"/>
              <a:t>每</a:t>
            </a:r>
            <a:r>
              <a:rPr lang="en-US" altLang="zh-CN" dirty="0"/>
              <a:t>4500</a:t>
            </a:r>
            <a:r>
              <a:rPr lang="zh-CN" altLang="en-US" dirty="0"/>
              <a:t>人就有一家图书馆</a:t>
            </a:r>
            <a:r>
              <a:rPr lang="en-US" altLang="zh-CN" dirty="0"/>
              <a:t>(1800)</a:t>
            </a:r>
            <a:endParaRPr lang="en-US" altLang="zh-CN" dirty="0"/>
          </a:p>
          <a:p>
            <a:r>
              <a:rPr lang="zh-CN" altLang="en-US" dirty="0"/>
              <a:t>教育经费占</a:t>
            </a:r>
            <a:r>
              <a:rPr lang="en-US" altLang="zh-CN" dirty="0"/>
              <a:t>GDP8%</a:t>
            </a:r>
            <a:r>
              <a:rPr lang="zh-CN" altLang="en-US" dirty="0"/>
              <a:t>，世界第一</a:t>
            </a:r>
            <a:endParaRPr lang="en-US" altLang="zh-CN" dirty="0"/>
          </a:p>
          <a:p>
            <a:r>
              <a:rPr lang="zh-CN" altLang="en-US" dirty="0"/>
              <a:t>必修的军队教育</a:t>
            </a:r>
            <a:endParaRPr lang="en-US" altLang="zh-CN" dirty="0"/>
          </a:p>
          <a:p>
            <a:r>
              <a:rPr lang="zh-CN" altLang="en-US" dirty="0"/>
              <a:t>启发式教育</a:t>
            </a:r>
            <a:endParaRPr lang="en-US" altLang="zh-CN" dirty="0"/>
          </a:p>
          <a:p>
            <a:r>
              <a:rPr lang="zh-CN" altLang="en-US" dirty="0"/>
              <a:t>普遍的复合专业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2829" y="711200"/>
            <a:ext cx="4372365" cy="520002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9477" y="624110"/>
            <a:ext cx="9535135" cy="1280890"/>
          </a:xfrm>
        </p:spPr>
        <p:txBody>
          <a:bodyPr/>
          <a:lstStyle/>
          <a:p>
            <a:r>
              <a:rPr lang="zh-CN" altLang="en-US" dirty="0"/>
              <a:t>耶路撒冷 </a:t>
            </a:r>
            <a:r>
              <a:rPr lang="en-US" altLang="zh-CN" dirty="0"/>
              <a:t>-</a:t>
            </a:r>
            <a:r>
              <a:rPr lang="zh-CN" altLang="en-US" dirty="0"/>
              <a:t> 三大宗教圣地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63335" y="2137953"/>
            <a:ext cx="5631768" cy="2815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2373" y="624110"/>
            <a:ext cx="4064000" cy="58547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以色列的军事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8070" y="2014855"/>
            <a:ext cx="4695825" cy="448945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全民皆兵（</a:t>
            </a:r>
            <a:r>
              <a:rPr lang="en-US" altLang="zh-CN" dirty="0"/>
              <a:t>18</a:t>
            </a:r>
            <a:r>
              <a:rPr lang="zh-CN" altLang="en-US" dirty="0"/>
              <a:t>岁）</a:t>
            </a:r>
            <a:endParaRPr lang="en-US" altLang="zh-CN" dirty="0"/>
          </a:p>
          <a:p>
            <a:r>
              <a:rPr lang="zh-CN" altLang="en-US" dirty="0"/>
              <a:t>世界上最有战争经验的军队</a:t>
            </a:r>
            <a:endParaRPr lang="en-US" altLang="zh-CN" dirty="0"/>
          </a:p>
          <a:p>
            <a:r>
              <a:rPr lang="zh-CN" altLang="en-US" dirty="0"/>
              <a:t>向来以少欺多</a:t>
            </a:r>
            <a:endParaRPr lang="en-US" altLang="zh-CN" dirty="0"/>
          </a:p>
          <a:p>
            <a:r>
              <a:rPr lang="zh-CN" altLang="en-US" dirty="0"/>
              <a:t>无论打还是被打都基本没输过</a:t>
            </a:r>
            <a:endParaRPr lang="en-US" altLang="zh-CN" dirty="0"/>
          </a:p>
          <a:p>
            <a:r>
              <a:rPr lang="zh-CN" altLang="en-US" dirty="0"/>
              <a:t>大量高科技武器</a:t>
            </a:r>
            <a:endParaRPr lang="zh-CN" altLang="en-US" dirty="0"/>
          </a:p>
          <a:p>
            <a:r>
              <a:rPr lang="en-US" altLang="zh-CN" dirty="0"/>
              <a:t>F35I</a:t>
            </a:r>
            <a:endParaRPr lang="en-US" altLang="zh-CN" dirty="0"/>
          </a:p>
          <a:p>
            <a:r>
              <a:rPr lang="zh-CN" altLang="en-US" dirty="0"/>
              <a:t>核武器能力</a:t>
            </a:r>
            <a:endParaRPr lang="en-US" altLang="zh-CN" dirty="0"/>
          </a:p>
          <a:p>
            <a:r>
              <a:rPr lang="zh-CN" altLang="en-US" dirty="0"/>
              <a:t>没有等级观念的军队</a:t>
            </a:r>
            <a:endParaRPr lang="en-US" altLang="zh-CN" dirty="0"/>
          </a:p>
          <a:p>
            <a:r>
              <a:rPr lang="zh-CN" altLang="en-US" dirty="0"/>
              <a:t>全球监控技术中心</a:t>
            </a:r>
            <a:endParaRPr lang="en-US" altLang="zh-CN" dirty="0"/>
          </a:p>
          <a:p>
            <a:r>
              <a:rPr lang="zh-CN" altLang="en-US" dirty="0"/>
              <a:t>世界一流的情报机构</a:t>
            </a:r>
            <a:endParaRPr lang="en-US" altLang="zh-CN" dirty="0"/>
          </a:p>
          <a:p>
            <a:r>
              <a:rPr lang="en-US" altLang="zh-CN" dirty="0"/>
              <a:t>Talpiot</a:t>
            </a:r>
            <a:r>
              <a:rPr lang="zh-CN" altLang="en-US" dirty="0"/>
              <a:t>部门（科技创新部，顶尖人才输出，赎罪日战争）</a:t>
            </a:r>
            <a:endParaRPr lang="en-US" altLang="zh-CN" dirty="0"/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45934" y="2100106"/>
            <a:ext cx="2299296" cy="36070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1067" y="2100106"/>
            <a:ext cx="3414867" cy="227302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怀疑与争辩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四个人站在街角，一个美国人，一个俄罗斯人，一个中国人，一个以色列人。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一个记者走上来问：“打扰一下</a:t>
            </a:r>
            <a:r>
              <a:rPr lang="en-US" altLang="zh-CN" dirty="0"/>
              <a:t>...</a:t>
            </a:r>
            <a:r>
              <a:rPr lang="zh-CN" altLang="en-US" dirty="0"/>
              <a:t>请问你们对肉类短缺有什么看法？”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美国人说：什么是短缺？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俄罗斯人说：什么是肉类？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中国人说：什么是看法？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以色列人说：什么是打扰一下？</a:t>
            </a:r>
            <a:endParaRPr lang="en-US" altLang="zh-CN" dirty="0"/>
          </a:p>
        </p:txBody>
      </p:sp>
      <p:sp>
        <p:nvSpPr>
          <p:cNvPr id="4" name="Rectangle 3"/>
          <p:cNvSpPr/>
          <p:nvPr/>
        </p:nvSpPr>
        <p:spPr>
          <a:xfrm>
            <a:off x="7564001" y="4801828"/>
            <a:ext cx="24160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----</a:t>
            </a:r>
            <a:r>
              <a:rPr lang="zh-CN" altLang="en-US" dirty="0"/>
              <a:t>迈</a:t>
            </a:r>
            <a:r>
              <a:rPr lang="en-US" altLang="zh-CN" dirty="0"/>
              <a:t>·</a:t>
            </a:r>
            <a:r>
              <a:rPr lang="zh-CN" altLang="en-US" dirty="0"/>
              <a:t>克利</a:t>
            </a:r>
            <a:r>
              <a:rPr lang="en-US" altLang="zh-CN" dirty="0"/>
              <a:t>《</a:t>
            </a:r>
            <a:r>
              <a:rPr lang="zh-CN" altLang="en-US" dirty="0"/>
              <a:t>两千年</a:t>
            </a:r>
            <a:r>
              <a:rPr lang="en-US" altLang="zh-CN" dirty="0"/>
              <a:t>》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小视频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僵尸世界大战 </a:t>
            </a:r>
            <a:r>
              <a:rPr lang="en-US" altLang="zh-CN"/>
              <a:t>55'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雷电行动：千里奔袭乌干达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1976</a:t>
            </a:r>
            <a:r>
              <a:rPr lang="zh-CN" altLang="en-US" dirty="0"/>
              <a:t>年</a:t>
            </a:r>
            <a:r>
              <a:rPr lang="en-US" altLang="zh-CN" dirty="0"/>
              <a:t>7</a:t>
            </a:r>
            <a:r>
              <a:rPr lang="zh-CN" altLang="en-US" dirty="0"/>
              <a:t>月</a:t>
            </a:r>
            <a:endParaRPr lang="en-US" altLang="zh-CN" dirty="0"/>
          </a:p>
          <a:p>
            <a:r>
              <a:rPr lang="en-US" altLang="zh-CN" dirty="0"/>
              <a:t>4000</a:t>
            </a:r>
            <a:r>
              <a:rPr lang="zh-CN" altLang="en-US" dirty="0"/>
              <a:t>公里</a:t>
            </a:r>
            <a:endParaRPr lang="en-US" altLang="zh-CN" dirty="0"/>
          </a:p>
          <a:p>
            <a:r>
              <a:rPr lang="zh-CN" altLang="en-US" dirty="0"/>
              <a:t>“不可能完成的任务”</a:t>
            </a:r>
            <a:endParaRPr lang="en-US" altLang="zh-CN" dirty="0"/>
          </a:p>
          <a:p>
            <a:r>
              <a:rPr lang="zh-CN" altLang="en-US" dirty="0"/>
              <a:t>世界上最成功的拯救案例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6912" y="1905000"/>
            <a:ext cx="3887196" cy="427925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犹太集团与世界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7085" y="1489070"/>
            <a:ext cx="8915400" cy="4911729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美国</a:t>
            </a:r>
            <a:r>
              <a:rPr lang="en-US" altLang="zh-CN" dirty="0"/>
              <a:t>400</a:t>
            </a:r>
            <a:r>
              <a:rPr lang="zh-CN" altLang="en-US" dirty="0"/>
              <a:t>大富豪排行榜中，有</a:t>
            </a:r>
            <a:r>
              <a:rPr lang="en-US" altLang="zh-CN" dirty="0"/>
              <a:t>45%</a:t>
            </a:r>
            <a:r>
              <a:rPr lang="zh-CN" altLang="en-US" dirty="0"/>
              <a:t>是犹太人</a:t>
            </a:r>
            <a:endParaRPr lang="en-US" altLang="zh-CN" dirty="0"/>
          </a:p>
          <a:p>
            <a:r>
              <a:rPr lang="zh-CN" altLang="en-US" dirty="0"/>
              <a:t>犹太人遍布世界</a:t>
            </a:r>
            <a:endParaRPr lang="en-US" altLang="zh-CN" dirty="0"/>
          </a:p>
          <a:p>
            <a:r>
              <a:rPr lang="zh-CN" altLang="en-US" dirty="0"/>
              <a:t>华尔街大部分是犹太集团</a:t>
            </a:r>
            <a:endParaRPr lang="en-US" altLang="zh-CN" dirty="0"/>
          </a:p>
          <a:p>
            <a:r>
              <a:rPr lang="zh-CN" altLang="en-US" dirty="0"/>
              <a:t>美联储主席几乎全部是犹太人</a:t>
            </a:r>
            <a:endParaRPr lang="en-US" altLang="zh-CN" dirty="0"/>
          </a:p>
          <a:p>
            <a:r>
              <a:rPr lang="zh-CN" altLang="en-US" dirty="0"/>
              <a:t>投资操控美国大选</a:t>
            </a:r>
            <a:endParaRPr lang="en-US" altLang="zh-CN" dirty="0"/>
          </a:p>
          <a:p>
            <a:r>
              <a:rPr lang="zh-CN" altLang="en-US" dirty="0"/>
              <a:t>犹太集团控制美国的大部分核心领域：</a:t>
            </a:r>
            <a:endParaRPr lang="en-US" altLang="zh-CN" dirty="0"/>
          </a:p>
          <a:p>
            <a:r>
              <a:rPr lang="zh-CN" altLang="en-US" dirty="0"/>
              <a:t>金融、能源、经济、媒体、科技、教育</a:t>
            </a:r>
            <a:endParaRPr lang="en-US" altLang="zh-CN" dirty="0"/>
          </a:p>
          <a:p>
            <a:pPr lvl="1"/>
            <a:r>
              <a:rPr lang="zh-CN" altLang="en-US" dirty="0"/>
              <a:t>金融大鳄索罗斯</a:t>
            </a:r>
            <a:endParaRPr lang="en-US" altLang="zh-CN" dirty="0"/>
          </a:p>
          <a:p>
            <a:pPr lvl="1"/>
            <a:r>
              <a:rPr lang="zh-CN" altLang="en-US" dirty="0"/>
              <a:t>股神巴菲特</a:t>
            </a:r>
            <a:endParaRPr lang="en-US" altLang="zh-CN" dirty="0"/>
          </a:p>
          <a:p>
            <a:pPr lvl="1"/>
            <a:r>
              <a:rPr lang="en-US" dirty="0"/>
              <a:t>Facebook</a:t>
            </a:r>
            <a:r>
              <a:rPr lang="zh-CN" altLang="en-US" dirty="0"/>
              <a:t>创始人马克</a:t>
            </a:r>
            <a:r>
              <a:rPr lang="en-US" altLang="zh-CN" dirty="0"/>
              <a:t>·</a:t>
            </a:r>
            <a:r>
              <a:rPr lang="zh-CN" altLang="en-US" dirty="0"/>
              <a:t>扎克伯格、</a:t>
            </a:r>
            <a:endParaRPr lang="en-US" altLang="zh-CN" dirty="0"/>
          </a:p>
          <a:p>
            <a:pPr lvl="1"/>
            <a:r>
              <a:rPr lang="zh-CN" altLang="en-US" dirty="0"/>
              <a:t>微软创始人比尔盖茨</a:t>
            </a:r>
            <a:endParaRPr lang="en-US" altLang="zh-CN" dirty="0"/>
          </a:p>
          <a:p>
            <a:pPr lvl="1"/>
            <a:r>
              <a:rPr lang="zh-CN" altLang="en-US" dirty="0"/>
              <a:t>甲骨文创始人埃里森</a:t>
            </a:r>
            <a:endParaRPr lang="en-US" altLang="zh-CN" dirty="0"/>
          </a:p>
          <a:p>
            <a:pPr lvl="1"/>
            <a:r>
              <a:rPr lang="en-US" altLang="zh-CN" dirty="0"/>
              <a:t>Intel</a:t>
            </a:r>
            <a:r>
              <a:rPr lang="zh-CN" altLang="en-US" dirty="0"/>
              <a:t>创始人安迪</a:t>
            </a:r>
            <a:r>
              <a:rPr lang="en-US" altLang="zh-CN" dirty="0"/>
              <a:t>·</a:t>
            </a:r>
            <a:r>
              <a:rPr lang="zh-CN" altLang="en-US" dirty="0"/>
              <a:t>格鲁夫</a:t>
            </a:r>
            <a:endParaRPr lang="en-US" altLang="zh-CN" dirty="0"/>
          </a:p>
          <a:p>
            <a:pPr lvl="1"/>
            <a:r>
              <a:rPr lang="zh-CN" altLang="en-US" dirty="0"/>
              <a:t>高盛创始人马库斯高盛</a:t>
            </a:r>
            <a:endParaRPr lang="en-US" altLang="zh-CN" dirty="0"/>
          </a:p>
          <a:p>
            <a:pPr lvl="1"/>
            <a:r>
              <a:rPr lang="zh-CN" altLang="en-US" dirty="0"/>
              <a:t>石油大王美孚公司创始人洛克菲勒</a:t>
            </a:r>
            <a:endParaRPr lang="en-US" altLang="zh-C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90809" y="2133600"/>
            <a:ext cx="4313803" cy="265871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创业之国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026040"/>
          </a:xfrm>
        </p:spPr>
        <p:txBody>
          <a:bodyPr>
            <a:normAutofit/>
          </a:bodyPr>
          <a:lstStyle/>
          <a:p>
            <a:r>
              <a:rPr lang="zh-CN" altLang="en-US" dirty="0"/>
              <a:t>大量的创业公司（</a:t>
            </a:r>
            <a:r>
              <a:rPr lang="en-US" altLang="zh-CN" dirty="0"/>
              <a:t>6500+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3-5</a:t>
            </a:r>
            <a:r>
              <a:rPr lang="zh-CN" altLang="en-US" dirty="0"/>
              <a:t>年内把公司卖掉</a:t>
            </a:r>
            <a:endParaRPr lang="en-US" altLang="zh-CN" dirty="0"/>
          </a:p>
          <a:p>
            <a:r>
              <a:rPr lang="zh-CN" altLang="en-US" dirty="0"/>
              <a:t>把公司总部搬到美国做大（美国的公司孵化器）</a:t>
            </a:r>
            <a:endParaRPr lang="en-US" altLang="zh-CN" dirty="0"/>
          </a:p>
          <a:p>
            <a:r>
              <a:rPr lang="zh-CN" altLang="en-US" dirty="0"/>
              <a:t>极浓的创业氛围（社交圈、把创业当工作、有想法立即落地）</a:t>
            </a:r>
            <a:endParaRPr lang="en-US" altLang="zh-CN" dirty="0"/>
          </a:p>
          <a:p>
            <a:r>
              <a:rPr lang="zh-CN" altLang="en-US" dirty="0"/>
              <a:t>来自战场的企业家</a:t>
            </a:r>
            <a:endParaRPr lang="en-US" altLang="zh-CN" dirty="0"/>
          </a:p>
          <a:p>
            <a:r>
              <a:rPr lang="zh-CN" altLang="en-US" dirty="0"/>
              <a:t>大部分以色列人</a:t>
            </a:r>
            <a:r>
              <a:rPr lang="en-US" altLang="zh-CN" dirty="0"/>
              <a:t>35</a:t>
            </a:r>
            <a:r>
              <a:rPr lang="zh-CN" altLang="en-US" dirty="0"/>
              <a:t>岁时待过</a:t>
            </a:r>
            <a:r>
              <a:rPr lang="en-US" altLang="zh-CN" dirty="0"/>
              <a:t>12</a:t>
            </a:r>
            <a:r>
              <a:rPr lang="zh-CN" altLang="en-US" dirty="0"/>
              <a:t>个国家以上</a:t>
            </a:r>
            <a:endParaRPr lang="en-US" altLang="zh-CN" dirty="0"/>
          </a:p>
          <a:p>
            <a:r>
              <a:rPr lang="zh-CN" altLang="en-US" dirty="0"/>
              <a:t>国防军</a:t>
            </a:r>
            <a:r>
              <a:rPr lang="en-US" altLang="zh-CN" dirty="0"/>
              <a:t>Talpiot</a:t>
            </a:r>
            <a:r>
              <a:rPr lang="zh-CN" altLang="en-US" dirty="0"/>
              <a:t>部门（科技创新部，顶尖人才输出，赎罪日战争）</a:t>
            </a:r>
            <a:endParaRPr lang="en-US" altLang="zh-CN" dirty="0"/>
          </a:p>
          <a:p>
            <a:r>
              <a:rPr lang="zh-CN" altLang="en-US" dirty="0"/>
              <a:t>创业人才输出：科技、管理、创新、冒险、移民</a:t>
            </a:r>
            <a:endParaRPr lang="en-US" altLang="zh-CN" dirty="0"/>
          </a:p>
          <a:p>
            <a:r>
              <a:rPr lang="en-US" altLang="zh-CN" dirty="0"/>
              <a:t>《</a:t>
            </a:r>
            <a:r>
              <a:rPr lang="zh-CN" altLang="en-US" dirty="0"/>
              <a:t>回归法</a:t>
            </a:r>
            <a:r>
              <a:rPr lang="en-US" altLang="zh-CN" dirty="0"/>
              <a:t>》</a:t>
            </a:r>
            <a:r>
              <a:rPr lang="zh-CN" altLang="en-US" dirty="0"/>
              <a:t>：让全世界犹太人把以色列当作家乡</a:t>
            </a:r>
            <a:endParaRPr lang="en-US" altLang="zh-CN" dirty="0"/>
          </a:p>
          <a:p>
            <a:r>
              <a:rPr lang="zh-CN" altLang="en-US" dirty="0"/>
              <a:t>以色列人均风险投资是美国</a:t>
            </a:r>
            <a:r>
              <a:rPr lang="en-US" altLang="zh-CN" dirty="0"/>
              <a:t>2.5</a:t>
            </a:r>
            <a:r>
              <a:rPr lang="zh-CN" altLang="en-US" dirty="0"/>
              <a:t>倍，中国的</a:t>
            </a:r>
            <a:r>
              <a:rPr lang="en-US" altLang="zh-CN" dirty="0"/>
              <a:t>80</a:t>
            </a:r>
            <a:r>
              <a:rPr lang="zh-CN" altLang="en-US" dirty="0"/>
              <a:t>倍（</a:t>
            </a:r>
            <a:r>
              <a:rPr lang="en-US" altLang="zh-CN" dirty="0"/>
              <a:t>2008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总结与启示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以色列简历</a:t>
            </a:r>
            <a:endParaRPr lang="en-US" altLang="zh-CN" sz="3200" dirty="0"/>
          </a:p>
          <a:p>
            <a:r>
              <a:rPr lang="zh-CN" altLang="en-US" sz="3200" dirty="0"/>
              <a:t>为什么关注它</a:t>
            </a:r>
            <a:endParaRPr lang="en-US" altLang="zh-CN" sz="3200" dirty="0"/>
          </a:p>
          <a:p>
            <a:r>
              <a:rPr lang="zh-CN" altLang="en-US" sz="3200" dirty="0"/>
              <a:t>领域分析</a:t>
            </a:r>
            <a:endParaRPr lang="en-US" altLang="zh-CN" sz="3200" dirty="0"/>
          </a:p>
          <a:p>
            <a:r>
              <a:rPr lang="zh-CN" altLang="en-US" sz="3200" dirty="0"/>
              <a:t>启示</a:t>
            </a:r>
            <a:endParaRPr lang="en-US" altLang="zh-CN" sz="3200" dirty="0"/>
          </a:p>
          <a:p>
            <a:endParaRPr lang="en-US" sz="3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以色列强大的背景原因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从未消失的危机感</a:t>
            </a:r>
            <a:endParaRPr lang="en-US" altLang="zh-CN" dirty="0"/>
          </a:p>
          <a:p>
            <a:r>
              <a:rPr lang="zh-CN" altLang="en-US" dirty="0"/>
              <a:t>小众名族强大的凝聚力</a:t>
            </a:r>
            <a:endParaRPr lang="en-US" altLang="zh-CN" dirty="0"/>
          </a:p>
          <a:p>
            <a:r>
              <a:rPr lang="zh-CN" altLang="en-US" dirty="0"/>
              <a:t>资源极度缺乏背景下诞生的世界思想工厂，创新圣地</a:t>
            </a:r>
            <a:endParaRPr lang="en-US" altLang="zh-CN" dirty="0"/>
          </a:p>
          <a:p>
            <a:r>
              <a:rPr lang="zh-CN" altLang="en-US" dirty="0"/>
              <a:t>极其重视人才教育（教育投入占</a:t>
            </a:r>
            <a:r>
              <a:rPr lang="en-US" altLang="zh-CN" dirty="0"/>
              <a:t>GDP8%</a:t>
            </a:r>
            <a:r>
              <a:rPr lang="zh-CN" altLang="en-US" dirty="0"/>
              <a:t>以上）</a:t>
            </a:r>
            <a:endParaRPr lang="en-US" altLang="zh-CN" dirty="0"/>
          </a:p>
          <a:p>
            <a:r>
              <a:rPr lang="zh-CN" altLang="en-US" dirty="0"/>
              <a:t>军民结合</a:t>
            </a:r>
            <a:endParaRPr lang="en-US" altLang="zh-CN" dirty="0"/>
          </a:p>
          <a:p>
            <a:r>
              <a:rPr lang="zh-CN" altLang="en-US" dirty="0"/>
              <a:t>创业之国</a:t>
            </a:r>
            <a:endParaRPr lang="en-US" altLang="zh-CN" dirty="0"/>
          </a:p>
          <a:p>
            <a:r>
              <a:rPr lang="zh-CN" altLang="en-US" dirty="0"/>
              <a:t>立足世界</a:t>
            </a:r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启示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对人才的理解</a:t>
            </a:r>
            <a:endParaRPr lang="en-US" altLang="zh-CN" dirty="0"/>
          </a:p>
          <a:p>
            <a:r>
              <a:rPr lang="zh-CN" altLang="en-US" dirty="0"/>
              <a:t>逆境下的潜力</a:t>
            </a:r>
            <a:endParaRPr lang="en-US" altLang="zh-CN" dirty="0"/>
          </a:p>
          <a:p>
            <a:r>
              <a:rPr lang="zh-CN" altLang="en-US" dirty="0"/>
              <a:t>小团队的优势</a:t>
            </a:r>
            <a:endParaRPr lang="en-US" altLang="zh-CN" dirty="0"/>
          </a:p>
          <a:p>
            <a:r>
              <a:rPr lang="zh-CN" altLang="en-US" dirty="0"/>
              <a:t>走出去</a:t>
            </a:r>
            <a:endParaRPr lang="en-US" altLang="zh-CN" dirty="0"/>
          </a:p>
          <a:p>
            <a:r>
              <a:rPr lang="zh-CN" altLang="en-US" dirty="0"/>
              <a:t>创新的力量</a:t>
            </a:r>
            <a:endParaRPr lang="en-US" altLang="zh-CN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谢谢！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以色列简历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Israel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以色列简历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人口</a:t>
            </a:r>
            <a:r>
              <a:rPr lang="en-US" altLang="zh-CN" dirty="0"/>
              <a:t>870w</a:t>
            </a:r>
            <a:endParaRPr lang="en-US" altLang="zh-CN" dirty="0"/>
          </a:p>
          <a:p>
            <a:r>
              <a:rPr lang="en-US" altLang="zh-CN" dirty="0"/>
              <a:t>2.5w</a:t>
            </a:r>
            <a:r>
              <a:rPr lang="zh-CN" altLang="en-US" dirty="0"/>
              <a:t>平方公里（</a:t>
            </a:r>
            <a:r>
              <a:rPr lang="en-US" altLang="zh-CN" dirty="0"/>
              <a:t>1.5</a:t>
            </a:r>
            <a:r>
              <a:rPr lang="zh-CN" altLang="en-US" dirty="0"/>
              <a:t>个北京市）</a:t>
            </a:r>
            <a:endParaRPr lang="en-US" altLang="zh-CN" dirty="0"/>
          </a:p>
          <a:p>
            <a:r>
              <a:rPr lang="en-US" altLang="zh-CN" dirty="0"/>
              <a:t>GDP</a:t>
            </a:r>
            <a:r>
              <a:rPr lang="zh-CN" altLang="en-US" dirty="0"/>
              <a:t>：</a:t>
            </a:r>
            <a:r>
              <a:rPr lang="en-US" altLang="zh-CN" dirty="0"/>
              <a:t>3500</a:t>
            </a:r>
            <a:r>
              <a:rPr lang="zh-CN" altLang="en-US" dirty="0"/>
              <a:t>亿美元（</a:t>
            </a:r>
            <a:r>
              <a:rPr lang="en-US" altLang="zh-CN" dirty="0"/>
              <a:t>1</a:t>
            </a:r>
            <a:r>
              <a:rPr lang="zh-CN" altLang="en-US" dirty="0"/>
              <a:t>个深圳）</a:t>
            </a:r>
            <a:endParaRPr lang="en-US" altLang="zh-CN" dirty="0"/>
          </a:p>
          <a:p>
            <a:r>
              <a:rPr lang="zh-CN" altLang="en-US" dirty="0"/>
              <a:t>人均</a:t>
            </a:r>
            <a:r>
              <a:rPr lang="en-US" altLang="zh-CN" dirty="0"/>
              <a:t>GDP</a:t>
            </a:r>
            <a:r>
              <a:rPr lang="zh-CN" altLang="en-US" dirty="0"/>
              <a:t>：</a:t>
            </a:r>
            <a:r>
              <a:rPr lang="en-US" altLang="zh-CN" dirty="0"/>
              <a:t>4w</a:t>
            </a:r>
            <a:r>
              <a:rPr lang="zh-CN" altLang="en-US" dirty="0"/>
              <a:t>美元</a:t>
            </a:r>
            <a:endParaRPr lang="en-US" altLang="zh-CN" dirty="0"/>
          </a:p>
          <a:p>
            <a:r>
              <a:rPr lang="zh-CN" altLang="en-US" dirty="0"/>
              <a:t>资本主义国家</a:t>
            </a:r>
            <a:endParaRPr lang="en-US" altLang="zh-CN" dirty="0"/>
          </a:p>
          <a:p>
            <a:r>
              <a:rPr lang="zh-CN" altLang="en-US" dirty="0"/>
              <a:t>世界唯一的犹太人主体国（</a:t>
            </a:r>
            <a:r>
              <a:rPr lang="en-US" altLang="zh-CN" dirty="0"/>
              <a:t>74.8%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全民皆兵</a:t>
            </a:r>
            <a:endParaRPr lang="en-US" altLang="zh-CN" dirty="0"/>
          </a:p>
          <a:p>
            <a:r>
              <a:rPr lang="zh-CN" altLang="en-US" dirty="0"/>
              <a:t>科技创业之国</a:t>
            </a:r>
            <a:endParaRPr lang="en-US" altLang="zh-CN" dirty="0"/>
          </a:p>
          <a:p>
            <a:r>
              <a:rPr lang="zh-CN" altLang="en-US" dirty="0"/>
              <a:t>建国：</a:t>
            </a:r>
            <a:r>
              <a:rPr lang="en-US" altLang="zh-CN" dirty="0"/>
              <a:t>1948</a:t>
            </a:r>
            <a:r>
              <a:rPr lang="zh-CN" altLang="en-US" dirty="0"/>
              <a:t>年</a:t>
            </a:r>
            <a:endParaRPr lang="en-US" altLang="zh-CN" dirty="0"/>
          </a:p>
          <a:p>
            <a:r>
              <a:rPr lang="zh-CN" altLang="en-US" dirty="0"/>
              <a:t>中以建交：</a:t>
            </a:r>
            <a:r>
              <a:rPr lang="en-US" altLang="zh-CN" dirty="0"/>
              <a:t>1992</a:t>
            </a:r>
            <a:r>
              <a:rPr lang="zh-CN" altLang="en-US" dirty="0"/>
              <a:t>年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91772" y="2133600"/>
            <a:ext cx="3801196" cy="276651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以色列地图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81469" y="1264555"/>
            <a:ext cx="6553903" cy="5447932"/>
          </a:xfrm>
          <a:prstGeom prst="rect">
            <a:avLst/>
          </a:prstGeom>
        </p:spPr>
      </p:pic>
      <p:pic>
        <p:nvPicPr>
          <p:cNvPr id="5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916" y="1721934"/>
            <a:ext cx="4990553" cy="4990553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为什么关注它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1288026"/>
            <a:ext cx="3257269" cy="616974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最贫瘠最危险的地方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4018065" cy="3777622"/>
          </a:xfrm>
        </p:spPr>
        <p:txBody>
          <a:bodyPr/>
          <a:lstStyle/>
          <a:p>
            <a:r>
              <a:rPr lang="zh-CN" altLang="en-US" dirty="0"/>
              <a:t>几乎没有能源、没有矿产</a:t>
            </a:r>
            <a:endParaRPr lang="en-US" altLang="zh-CN" dirty="0"/>
          </a:p>
          <a:p>
            <a:r>
              <a:rPr lang="zh-CN" altLang="en-US" dirty="0"/>
              <a:t>严重缺水、农田极度匮乏</a:t>
            </a:r>
            <a:endParaRPr lang="en-US" altLang="zh-CN" dirty="0"/>
          </a:p>
          <a:p>
            <a:r>
              <a:rPr lang="zh-CN" altLang="en-US" dirty="0"/>
              <a:t>国土面积小</a:t>
            </a:r>
            <a:endParaRPr lang="en-US" altLang="zh-CN" dirty="0"/>
          </a:p>
          <a:p>
            <a:r>
              <a:rPr lang="en-US" altLang="zh-CN" dirty="0"/>
              <a:t>50%</a:t>
            </a:r>
            <a:r>
              <a:rPr lang="zh-CN" altLang="en-US" dirty="0"/>
              <a:t>以上是沙漠，另外</a:t>
            </a:r>
            <a:r>
              <a:rPr lang="en-US" altLang="zh-CN" dirty="0"/>
              <a:t>25%</a:t>
            </a:r>
            <a:r>
              <a:rPr lang="zh-CN" altLang="en-US" dirty="0"/>
              <a:t>是高原和山地，仅有</a:t>
            </a:r>
            <a:r>
              <a:rPr lang="en-US" altLang="zh-CN" dirty="0"/>
              <a:t>20%</a:t>
            </a:r>
            <a:r>
              <a:rPr lang="zh-CN" altLang="en-US" dirty="0"/>
              <a:t>可耕种</a:t>
            </a:r>
            <a:endParaRPr lang="en-US" altLang="zh-CN" dirty="0"/>
          </a:p>
          <a:p>
            <a:r>
              <a:rPr lang="zh-CN" altLang="en-US" dirty="0"/>
              <a:t>周围全是仇家</a:t>
            </a:r>
            <a:endParaRPr lang="en-US" altLang="zh-CN" dirty="0"/>
          </a:p>
          <a:p>
            <a:r>
              <a:rPr lang="zh-CN" altLang="en-US" dirty="0"/>
              <a:t>战争从未停过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次中东战争、不间断的恐怖袭击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Content Placeholder 2"/>
          <p:cNvSpPr txBox="1"/>
          <p:nvPr/>
        </p:nvSpPr>
        <p:spPr>
          <a:xfrm>
            <a:off x="6607276" y="2133600"/>
            <a:ext cx="4897335" cy="43556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中东唯一的发达国家</a:t>
            </a:r>
            <a:endParaRPr lang="en-US" altLang="zh-CN" dirty="0"/>
          </a:p>
          <a:p>
            <a:r>
              <a:rPr lang="zh-CN" altLang="en-US" dirty="0"/>
              <a:t>世界科技中心，第二硅谷</a:t>
            </a:r>
            <a:endParaRPr lang="en-US" altLang="zh-CN" dirty="0"/>
          </a:p>
          <a:p>
            <a:r>
              <a:rPr lang="zh-CN" altLang="en-US" dirty="0"/>
              <a:t>科技产业占</a:t>
            </a:r>
            <a:r>
              <a:rPr lang="en-US" altLang="zh-CN" dirty="0"/>
              <a:t>GDP95%</a:t>
            </a:r>
            <a:endParaRPr lang="en-US" altLang="zh-CN" dirty="0"/>
          </a:p>
          <a:p>
            <a:r>
              <a:rPr lang="zh-CN" altLang="en-US" dirty="0"/>
              <a:t>研发投入占</a:t>
            </a:r>
            <a:r>
              <a:rPr lang="en-US" altLang="zh-CN" dirty="0"/>
              <a:t>GDP</a:t>
            </a:r>
            <a:r>
              <a:rPr lang="zh-CN" altLang="en-US" dirty="0"/>
              <a:t>比例全球第一</a:t>
            </a:r>
            <a:endParaRPr lang="en-US" altLang="zh-CN" dirty="0"/>
          </a:p>
          <a:p>
            <a:r>
              <a:rPr lang="zh-CN" altLang="en-US" dirty="0"/>
              <a:t>纳斯达克上市公司数量超过欧中总和</a:t>
            </a:r>
            <a:endParaRPr lang="en-US" altLang="zh-CN" dirty="0"/>
          </a:p>
          <a:p>
            <a:r>
              <a:rPr lang="zh-CN" altLang="en-US" dirty="0"/>
              <a:t>风投最活跃地区</a:t>
            </a:r>
            <a:endParaRPr lang="en-US" altLang="zh-CN" dirty="0"/>
          </a:p>
          <a:p>
            <a:r>
              <a:rPr lang="zh-CN" altLang="en-US" dirty="0"/>
              <a:t>创业成功率最高地区</a:t>
            </a:r>
            <a:endParaRPr lang="en-US" altLang="zh-CN" dirty="0"/>
          </a:p>
          <a:p>
            <a:r>
              <a:rPr lang="zh-CN" altLang="en-US" dirty="0"/>
              <a:t>犹太人获得了世界</a:t>
            </a:r>
            <a:r>
              <a:rPr lang="en-US" altLang="zh-CN" dirty="0"/>
              <a:t>29%</a:t>
            </a:r>
            <a:r>
              <a:rPr lang="zh-CN" altLang="en-US" dirty="0"/>
              <a:t>的诺贝尔奖</a:t>
            </a:r>
            <a:endParaRPr lang="en-US" altLang="zh-CN" dirty="0"/>
          </a:p>
          <a:p>
            <a:r>
              <a:rPr lang="zh-CN" altLang="en-US" dirty="0"/>
              <a:t>中东少有的粮食出口国</a:t>
            </a:r>
            <a:endParaRPr lang="en-US" altLang="zh-CN" dirty="0"/>
          </a:p>
          <a:p>
            <a:r>
              <a:rPr lang="zh-CN" altLang="en-US" dirty="0"/>
              <a:t>打战总是以少胜很多</a:t>
            </a:r>
            <a:endParaRPr lang="en-US" altLang="zh-CN" dirty="0"/>
          </a:p>
          <a:p>
            <a:r>
              <a:rPr lang="zh-CN" altLang="en-US" dirty="0"/>
              <a:t>国土越打越大</a:t>
            </a:r>
            <a:endParaRPr lang="en-US" altLang="zh-CN" dirty="0"/>
          </a:p>
        </p:txBody>
      </p:sp>
      <p:sp>
        <p:nvSpPr>
          <p:cNvPr id="5" name="Title 1"/>
          <p:cNvSpPr txBox="1"/>
          <p:nvPr/>
        </p:nvSpPr>
        <p:spPr>
          <a:xfrm>
            <a:off x="6607276" y="1288026"/>
            <a:ext cx="3257269" cy="6169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sz="2400" dirty="0"/>
              <a:t>最强大最成功的地方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领域分析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以色列的农业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3642" y="2012302"/>
            <a:ext cx="5303934" cy="397795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678" y="2012301"/>
            <a:ext cx="5303934" cy="397795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723" y="4392061"/>
            <a:ext cx="3824535" cy="20984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丝状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1358</Words>
  <Application>WPS 演示</Application>
  <PresentationFormat>Widescreen</PresentationFormat>
  <Paragraphs>185</Paragraphs>
  <Slides>22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8" baseType="lpstr">
      <vt:lpstr>Arial</vt:lpstr>
      <vt:lpstr>方正书宋_GBK</vt:lpstr>
      <vt:lpstr>Wingdings</vt:lpstr>
      <vt:lpstr>Wingdings 3</vt:lpstr>
      <vt:lpstr>Arial</vt:lpstr>
      <vt:lpstr>幼圆</vt:lpstr>
      <vt:lpstr>苹方-简</vt:lpstr>
      <vt:lpstr>Century Gothic</vt:lpstr>
      <vt:lpstr>微软雅黑</vt:lpstr>
      <vt:lpstr>HYJunHei</vt:lpstr>
      <vt:lpstr>宋体</vt:lpstr>
      <vt:lpstr>Arial Unicode MS</vt:lpstr>
      <vt:lpstr>Calibri</vt:lpstr>
      <vt:lpstr>Helvetica Neue</vt:lpstr>
      <vt:lpstr>HYShuSongErKW</vt:lpstr>
      <vt:lpstr>丝状</vt:lpstr>
      <vt:lpstr>传奇以色列</vt:lpstr>
      <vt:lpstr>目录</vt:lpstr>
      <vt:lpstr>以色列简历</vt:lpstr>
      <vt:lpstr>以色列简历</vt:lpstr>
      <vt:lpstr>以色列地图</vt:lpstr>
      <vt:lpstr>为什么关注它</vt:lpstr>
      <vt:lpstr>最贫瘠最危险的地方</vt:lpstr>
      <vt:lpstr>领域分析</vt:lpstr>
      <vt:lpstr>以色列的农业</vt:lpstr>
      <vt:lpstr>半导体产业</vt:lpstr>
      <vt:lpstr>以色列的教育</vt:lpstr>
      <vt:lpstr>耶路撒冷 - 三大宗教圣地 </vt:lpstr>
      <vt:lpstr>以色列的军事</vt:lpstr>
      <vt:lpstr>怀疑与争辩</vt:lpstr>
      <vt:lpstr>小视频</vt:lpstr>
      <vt:lpstr>雷电行动：千里奔袭乌干达</vt:lpstr>
      <vt:lpstr>犹太集团与世界</vt:lpstr>
      <vt:lpstr>创业之国</vt:lpstr>
      <vt:lpstr>总结与启示</vt:lpstr>
      <vt:lpstr>以色列强大的背景原因</vt:lpstr>
      <vt:lpstr>启示</vt:lpstr>
      <vt:lpstr>谢谢！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我看到的中美差异</dc:title>
  <dc:creator>East</dc:creator>
  <cp:lastModifiedBy>dolphin.lai</cp:lastModifiedBy>
  <cp:revision>120</cp:revision>
  <dcterms:created xsi:type="dcterms:W3CDTF">2019-01-09T03:47:33Z</dcterms:created>
  <dcterms:modified xsi:type="dcterms:W3CDTF">2019-01-09T03:47:33Z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2052-2.4.1.841</vt:lpwstr>
  </property>
</Properties>
</file>

<file path=docProps/thumbnail.jpeg>
</file>